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60" r:id="rId3"/>
    <p:sldId id="261" r:id="rId4"/>
    <p:sldId id="269" r:id="rId5"/>
    <p:sldId id="280" r:id="rId6"/>
    <p:sldId id="266" r:id="rId7"/>
    <p:sldId id="267" r:id="rId8"/>
    <p:sldId id="277" r:id="rId9"/>
    <p:sldId id="272" r:id="rId10"/>
    <p:sldId id="271" r:id="rId11"/>
    <p:sldId id="283" r:id="rId12"/>
    <p:sldId id="265" r:id="rId13"/>
    <p:sldId id="264" r:id="rId14"/>
    <p:sldId id="279" r:id="rId15"/>
    <p:sldId id="268" r:id="rId16"/>
    <p:sldId id="278" r:id="rId17"/>
    <p:sldId id="281" r:id="rId18"/>
    <p:sldId id="289" r:id="rId19"/>
    <p:sldId id="270" r:id="rId20"/>
    <p:sldId id="285" r:id="rId21"/>
    <p:sldId id="263" r:id="rId22"/>
    <p:sldId id="290" r:id="rId23"/>
    <p:sldId id="262" r:id="rId24"/>
    <p:sldId id="274" r:id="rId25"/>
    <p:sldId id="284" r:id="rId26"/>
    <p:sldId id="291" r:id="rId27"/>
    <p:sldId id="287" r:id="rId28"/>
    <p:sldId id="288" r:id="rId29"/>
    <p:sldId id="286" r:id="rId30"/>
    <p:sldId id="282" r:id="rId31"/>
    <p:sldId id="276" r:id="rId32"/>
    <p:sldId id="259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6C2"/>
    <a:srgbClr val="1E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98" autoAdjust="0"/>
  </p:normalViewPr>
  <p:slideViewPr>
    <p:cSldViewPr snapToGrid="0" snapToObjects="1">
      <p:cViewPr varScale="1">
        <p:scale>
          <a:sx n="95" d="100"/>
          <a:sy n="95" d="100"/>
        </p:scale>
        <p:origin x="-66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6811D-1AA5-B44C-AB85-926F7C603979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864F-46BA-A048-93D2-A74AB2F4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23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D795-2EF5-404E-8E5C-FE16A2910D23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628D-1E64-3B44-9BA5-1077D9EA6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1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415105" y="4799053"/>
            <a:ext cx="728895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022462D-E658-1D4A-A4CE-7F1125959E23}" type="datetime1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05894" y="4766911"/>
            <a:ext cx="1132213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MozCon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59433"/>
            <a:ext cx="9144000" cy="37623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="0" baseline="0">
                <a:solidFill>
                  <a:srgbClr val="1E363A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NAME OF SPEAKER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495883"/>
            <a:ext cx="9144000" cy="37623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1" i="0" baseline="0">
                <a:solidFill>
                  <a:srgbClr val="1E363A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1" y="4799053"/>
            <a:ext cx="812800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fld id="{E022462D-E658-1D4A-A4CE-7F1125959E23}" type="datetime1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5894" y="4766911"/>
            <a:ext cx="113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#</a:t>
            </a:r>
            <a:r>
              <a:rPr lang="en-US" sz="14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MozCon</a:t>
            </a:r>
            <a:endParaRPr lang="en-US" sz="14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0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1" y="4799053"/>
            <a:ext cx="812800" cy="265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fld id="{E022462D-E658-1D4A-A4CE-7F1125959E23}" type="datetime1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808" y="4815450"/>
            <a:ext cx="630545" cy="2532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E8AF10E-0768-4849-B91D-39C2AEF774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005894" y="4766911"/>
            <a:ext cx="113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#</a:t>
            </a:r>
            <a:r>
              <a:rPr lang="en-US" sz="14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MozCon</a:t>
            </a:r>
            <a:endParaRPr lang="en-US" sz="14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61C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532756"/>
            <a:ext cx="8312727" cy="5951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chemeClr val="bg1"/>
                </a:solidFill>
                <a:latin typeface="Karla" pitchFamily="2" charset="0"/>
              </a:defRPr>
            </a:lvl1pPr>
            <a:lvl2pPr marL="457200" indent="0">
              <a:buNone/>
              <a:defRPr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Add your slide title here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3"/>
          </p:nvPr>
        </p:nvSpPr>
        <p:spPr>
          <a:xfrm>
            <a:off x="415637" y="1250950"/>
            <a:ext cx="8312727" cy="3564500"/>
          </a:xfrm>
          <a:prstGeom prst="rect">
            <a:avLst/>
          </a:prstGeom>
        </p:spPr>
        <p:txBody>
          <a:bodyPr vert="horz"/>
          <a:lstStyle>
            <a:lvl1pPr>
              <a:defRPr sz="1400" baseline="0">
                <a:solidFill>
                  <a:schemeClr val="bg1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05894" y="4766911"/>
            <a:ext cx="1132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0" dirty="0" smtClean="0">
                <a:solidFill>
                  <a:schemeClr val="bg1"/>
                </a:solidFill>
              </a:rPr>
              <a:t>#</a:t>
            </a:r>
            <a:r>
              <a:rPr lang="en-US" sz="1400" baseline="0" dirty="0" err="1" smtClean="0">
                <a:solidFill>
                  <a:schemeClr val="bg1"/>
                </a:solidFill>
              </a:rPr>
              <a:t>MozCon</a:t>
            </a:r>
            <a:endParaRPr lang="en-US" sz="1400" baseline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4727864"/>
            <a:ext cx="383886" cy="38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8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4" r:id="rId3"/>
    <p:sldLayoutId id="2147483666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DANA </a:t>
            </a:r>
            <a:r>
              <a:rPr lang="en-US" sz="2000" dirty="0" smtClean="0"/>
              <a:t>DITOMASO</a:t>
            </a:r>
          </a:p>
          <a:p>
            <a:r>
              <a:rPr lang="en-US" dirty="0" smtClean="0"/>
              <a:t>CEO, KICK POINT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NEXT LEVEL LOCAL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6061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56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7" y="0"/>
            <a:ext cx="9159987" cy="5152494"/>
          </a:xfrm>
        </p:spPr>
      </p:pic>
    </p:spTree>
    <p:extLst>
      <p:ext uri="{BB962C8B-B14F-4D97-AF65-F5344CB8AC3E}">
        <p14:creationId xmlns:p14="http://schemas.microsoft.com/office/powerpoint/2010/main" val="31680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37905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13433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6686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6" y="0"/>
            <a:ext cx="9151055" cy="5147469"/>
          </a:xfrm>
        </p:spPr>
      </p:pic>
    </p:spTree>
    <p:extLst>
      <p:ext uri="{BB962C8B-B14F-4D97-AF65-F5344CB8AC3E}">
        <p14:creationId xmlns:p14="http://schemas.microsoft.com/office/powerpoint/2010/main" val="29809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38811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35044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13186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" y="15"/>
            <a:ext cx="9142123" cy="5142445"/>
          </a:xfrm>
        </p:spPr>
      </p:pic>
    </p:spTree>
    <p:extLst>
      <p:ext uri="{BB962C8B-B14F-4D97-AF65-F5344CB8AC3E}">
        <p14:creationId xmlns:p14="http://schemas.microsoft.com/office/powerpoint/2010/main" val="1067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7" y="0"/>
            <a:ext cx="9159987" cy="5152494"/>
          </a:xfrm>
        </p:spPr>
      </p:pic>
    </p:spTree>
    <p:extLst>
      <p:ext uri="{BB962C8B-B14F-4D97-AF65-F5344CB8AC3E}">
        <p14:creationId xmlns:p14="http://schemas.microsoft.com/office/powerpoint/2010/main" val="9874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9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88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18944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3387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3" name="AutoShape 2" descr="https://mail-attachment.googleusercontent.com/attachment/u/0/?ui=2&amp;ik=d949e83064&amp;view=att&amp;th=13fa624ecc64da59&amp;attid=0.1&amp;disp=inline&amp;realattid=f_hioyhr8j0&amp;safe=1&amp;zw&amp;saduie=AG9B_P-HMH2IK-hjeKnqx2GJXTmO&amp;sadet=1372882037574&amp;sads=JxnIfliRAwHcBOFS9H1ipD3nU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https://mail-attachment.googleusercontent.com/attachment/u/0/?ui=2&amp;ik=d949e83064&amp;view=att&amp;th=13fa624ecc64da59&amp;attid=0.1&amp;disp=inline&amp;realattid=f_hioyhr8j0&amp;safe=1&amp;zw&amp;saduie=AG9B_P-HMH2IK-hjeKnqx2GJXTmO&amp;sadet=1372882037574&amp;sads=JxnIfliRAwHcBOFS9H1ipD3nUm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0"/>
          <a:stretch/>
        </p:blipFill>
        <p:spPr>
          <a:xfrm>
            <a:off x="2344736" y="875656"/>
            <a:ext cx="5126479" cy="31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40067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38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6"/>
          <a:stretch/>
        </p:blipFill>
        <p:spPr>
          <a:xfrm>
            <a:off x="-4390" y="0"/>
            <a:ext cx="9218728" cy="5143500"/>
          </a:xfrm>
        </p:spPr>
      </p:pic>
    </p:spTree>
    <p:extLst>
      <p:ext uri="{BB962C8B-B14F-4D97-AF65-F5344CB8AC3E}">
        <p14:creationId xmlns:p14="http://schemas.microsoft.com/office/powerpoint/2010/main" val="14340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/>
        </p:blipFill>
        <p:spPr>
          <a:xfrm>
            <a:off x="0" y="-4724"/>
            <a:ext cx="9144000" cy="5148224"/>
          </a:xfrm>
        </p:spPr>
      </p:pic>
    </p:spTree>
    <p:extLst>
      <p:ext uri="{BB962C8B-B14F-4D97-AF65-F5344CB8AC3E}">
        <p14:creationId xmlns:p14="http://schemas.microsoft.com/office/powerpoint/2010/main" val="38379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15255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dana\Dropbox\Kick Point\Presentations\mozcon images\DanaSlide-20lin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15044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34490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281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0"/>
            <a:ext cx="9155995" cy="5150248"/>
          </a:xfrm>
        </p:spPr>
      </p:pic>
    </p:spTree>
    <p:extLst>
      <p:ext uri="{BB962C8B-B14F-4D97-AF65-F5344CB8AC3E}">
        <p14:creationId xmlns:p14="http://schemas.microsoft.com/office/powerpoint/2010/main" val="39894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1" y="0"/>
            <a:ext cx="9153291" cy="5148727"/>
          </a:xfrm>
        </p:spPr>
      </p:pic>
    </p:spTree>
    <p:extLst>
      <p:ext uri="{BB962C8B-B14F-4D97-AF65-F5344CB8AC3E}">
        <p14:creationId xmlns:p14="http://schemas.microsoft.com/office/powerpoint/2010/main" val="10307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4703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9521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7" y="0"/>
            <a:ext cx="9159987" cy="5152494"/>
          </a:xfrm>
        </p:spPr>
      </p:pic>
    </p:spTree>
    <p:extLst>
      <p:ext uri="{BB962C8B-B14F-4D97-AF65-F5344CB8AC3E}">
        <p14:creationId xmlns:p14="http://schemas.microsoft.com/office/powerpoint/2010/main" val="15364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Karla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10</Words>
  <Application>Microsoft Office PowerPoint</Application>
  <PresentationFormat>On-screen Show (16:9)</PresentationFormat>
  <Paragraphs>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seomoz</dc:creator>
  <cp:lastModifiedBy>dana</cp:lastModifiedBy>
  <cp:revision>49</cp:revision>
  <dcterms:created xsi:type="dcterms:W3CDTF">2013-04-25T19:55:18Z</dcterms:created>
  <dcterms:modified xsi:type="dcterms:W3CDTF">2013-07-08T20:21:11Z</dcterms:modified>
</cp:coreProperties>
</file>